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8" r:id="rId2"/>
    <p:sldId id="306" r:id="rId3"/>
    <p:sldId id="312" r:id="rId4"/>
    <p:sldId id="310" r:id="rId5"/>
    <p:sldId id="258" r:id="rId6"/>
    <p:sldId id="315" r:id="rId7"/>
    <p:sldId id="313" r:id="rId8"/>
    <p:sldId id="320" r:id="rId9"/>
    <p:sldId id="316" r:id="rId10"/>
    <p:sldId id="321" r:id="rId11"/>
    <p:sldId id="336" r:id="rId1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170"/>
    <a:srgbClr val="FFF4ED"/>
    <a:srgbClr val="FEF2EB"/>
    <a:srgbClr val="FDF9FC"/>
    <a:srgbClr val="B88FC2"/>
    <a:srgbClr val="00ADEF"/>
    <a:srgbClr val="FFE48B"/>
    <a:srgbClr val="FEFEFE"/>
    <a:srgbClr val="F9F9F9"/>
    <a:srgbClr val="FC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9" autoAdjust="0"/>
  </p:normalViewPr>
  <p:slideViewPr>
    <p:cSldViewPr>
      <p:cViewPr varScale="1">
        <p:scale>
          <a:sx n="92" d="100"/>
          <a:sy n="92" d="100"/>
        </p:scale>
        <p:origin x="-75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0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6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6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0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77719" y="246044"/>
            <a:ext cx="73885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BÌNH CHÁNH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NHỰT 6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7315" y="1707654"/>
            <a:ext cx="470936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6E03704-8558-41C5-91BF-749698EB2114}"/>
              </a:ext>
            </a:extLst>
          </p:cNvPr>
          <p:cNvGrpSpPr/>
          <p:nvPr/>
        </p:nvGrpSpPr>
        <p:grpSpPr>
          <a:xfrm>
            <a:off x="310182" y="81144"/>
            <a:ext cx="5760640" cy="535991"/>
            <a:chOff x="4106498" y="4180571"/>
            <a:chExt cx="3857267" cy="53599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EE2A3F1-E904-4E1C-88DB-D2C3A4B95B9F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xmlns="" id="{715CA345-8647-4FC8-9AB3-91001304C57C}"/>
                </a:ext>
              </a:extLst>
            </p:cNvPr>
            <p:cNvSpPr txBox="1"/>
            <p:nvPr/>
          </p:nvSpPr>
          <p:spPr>
            <a:xfrm>
              <a:off x="4137839" y="4180571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 smtClean="0"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Viết phép  tính và nói theo mẫu</a:t>
              </a:r>
              <a:endParaRPr lang="zh-CN" altLang="en-US" sz="27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040E7F-4C47-4B57-BCDE-33D62831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61"/>
          <a:stretch/>
        </p:blipFill>
        <p:spPr>
          <a:xfrm>
            <a:off x="700938" y="1262485"/>
            <a:ext cx="4543619" cy="8640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F046971-0387-492A-BBD9-725AD8C78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53" b="7552"/>
          <a:stretch/>
        </p:blipFill>
        <p:spPr>
          <a:xfrm>
            <a:off x="700938" y="2067694"/>
            <a:ext cx="4543619" cy="792088"/>
          </a:xfrm>
          <a:prstGeom prst="rect">
            <a:avLst/>
          </a:prstGeom>
        </p:spPr>
      </p:pic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xmlns="" id="{25EBCACA-16F7-45BA-B4E4-7376A98CD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831432"/>
              </p:ext>
            </p:extLst>
          </p:nvPr>
        </p:nvGraphicFramePr>
        <p:xfrm>
          <a:off x="6112368" y="1772548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xmlns="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682805"/>
                  </a:ext>
                </a:extLst>
              </a:tr>
            </a:tbl>
          </a:graphicData>
        </a:graphic>
      </p:graphicFrame>
      <p:sp>
        <p:nvSpPr>
          <p:cNvPr id="25" name="文本框 18">
            <a:extLst>
              <a:ext uri="{FF2B5EF4-FFF2-40B4-BE49-F238E27FC236}">
                <a16:creationId xmlns:a16="http://schemas.microsoft.com/office/drawing/2014/main" xmlns="" id="{34DFC409-6649-4C1A-82B1-49EF99C1ADB9}"/>
              </a:ext>
            </a:extLst>
          </p:cNvPr>
          <p:cNvSpPr txBox="1"/>
          <p:nvPr/>
        </p:nvSpPr>
        <p:spPr>
          <a:xfrm>
            <a:off x="6209818" y="1800708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4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6" name="文本框 18">
            <a:extLst>
              <a:ext uri="{FF2B5EF4-FFF2-40B4-BE49-F238E27FC236}">
                <a16:creationId xmlns:a16="http://schemas.microsoft.com/office/drawing/2014/main" xmlns="" id="{0FBD2DED-9567-4CA3-8B4D-525EF01FD796}"/>
              </a:ext>
            </a:extLst>
          </p:cNvPr>
          <p:cNvSpPr txBox="1"/>
          <p:nvPr/>
        </p:nvSpPr>
        <p:spPr>
          <a:xfrm>
            <a:off x="6711281" y="1793573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–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7" name="文本框 18">
            <a:extLst>
              <a:ext uri="{FF2B5EF4-FFF2-40B4-BE49-F238E27FC236}">
                <a16:creationId xmlns:a16="http://schemas.microsoft.com/office/drawing/2014/main" xmlns="" id="{8296D7D9-BE9A-41F4-8FEE-1106021654CC}"/>
              </a:ext>
            </a:extLst>
          </p:cNvPr>
          <p:cNvSpPr txBox="1"/>
          <p:nvPr/>
        </p:nvSpPr>
        <p:spPr>
          <a:xfrm>
            <a:off x="7212744" y="1786438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2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xmlns="" id="{BB6DA5AB-AA4B-41F1-9386-4C90092A377E}"/>
              </a:ext>
            </a:extLst>
          </p:cNvPr>
          <p:cNvSpPr txBox="1"/>
          <p:nvPr/>
        </p:nvSpPr>
        <p:spPr>
          <a:xfrm>
            <a:off x="7714207" y="1779303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=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9" name="文本框 18">
            <a:extLst>
              <a:ext uri="{FF2B5EF4-FFF2-40B4-BE49-F238E27FC236}">
                <a16:creationId xmlns:a16="http://schemas.microsoft.com/office/drawing/2014/main" xmlns="" id="{A73C6A5D-D972-4432-B1AB-2BEDAC8746B0}"/>
              </a:ext>
            </a:extLst>
          </p:cNvPr>
          <p:cNvSpPr txBox="1"/>
          <p:nvPr/>
        </p:nvSpPr>
        <p:spPr>
          <a:xfrm>
            <a:off x="8236858" y="1800708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2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A8FC126-C31E-497C-A777-3D9C2881942B}"/>
              </a:ext>
            </a:extLst>
          </p:cNvPr>
          <p:cNvSpPr txBox="1"/>
          <p:nvPr/>
        </p:nvSpPr>
        <p:spPr>
          <a:xfrm>
            <a:off x="683568" y="3157160"/>
            <a:ext cx="794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Bạn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trai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có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nhiều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hơn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bạn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gái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2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món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đồ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chơi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. 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523FE04-CDB4-4616-813B-A593BF26DE41}"/>
              </a:ext>
            </a:extLst>
          </p:cNvPr>
          <p:cNvSpPr txBox="1"/>
          <p:nvPr/>
        </p:nvSpPr>
        <p:spPr>
          <a:xfrm>
            <a:off x="683569" y="3738997"/>
            <a:ext cx="781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Bạn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gái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có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ít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hơn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bạn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trai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2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món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đồ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chơi</a:t>
            </a:r>
            <a:r>
              <a:rPr lang="en-US" altLang="zh-CN" sz="2800" b="1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. 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11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3B9AEEC6-A24D-4733-B960-186DF432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9144000" cy="1905000"/>
          </a:xfrm>
          <a:prstGeom prst="rect">
            <a:avLst/>
          </a:prstGeom>
        </p:spPr>
      </p:pic>
      <p:pic>
        <p:nvPicPr>
          <p:cNvPr id="19" name="图片 6" descr="图片包含 事情&#10;&#10;已生成高可信度的说明">
            <a:extLst>
              <a:ext uri="{FF2B5EF4-FFF2-40B4-BE49-F238E27FC236}">
                <a16:creationId xmlns:a16="http://schemas.microsoft.com/office/drawing/2014/main" xmlns="" id="{CC92EA46-DF0D-41FD-87ED-FDEB2466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107504" y="627534"/>
            <a:ext cx="9289031" cy="4478814"/>
          </a:xfrm>
          <a:prstGeom prst="rect">
            <a:avLst/>
          </a:prstGeom>
        </p:spPr>
      </p:pic>
      <p:pic>
        <p:nvPicPr>
          <p:cNvPr id="20" name="图片 7" descr="图片包含 事情&#10;&#10;已生成高可信度的说明">
            <a:extLst>
              <a:ext uri="{FF2B5EF4-FFF2-40B4-BE49-F238E27FC236}">
                <a16:creationId xmlns:a16="http://schemas.microsoft.com/office/drawing/2014/main" xmlns="" id="{8165F36C-2EAD-48E2-9629-8170311FD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16216" y="564397"/>
            <a:ext cx="2303495" cy="1557448"/>
          </a:xfrm>
          <a:prstGeom prst="rect">
            <a:avLst/>
          </a:prstGeom>
        </p:spPr>
      </p:pic>
      <p:pic>
        <p:nvPicPr>
          <p:cNvPr id="21" name="图片 8" descr="图片包含 事情&#10;&#10;已生成高可信度的说明">
            <a:extLst>
              <a:ext uri="{FF2B5EF4-FFF2-40B4-BE49-F238E27FC236}">
                <a16:creationId xmlns:a16="http://schemas.microsoft.com/office/drawing/2014/main" xmlns="" id="{70E64C29-84D1-49B3-BA3B-3CAC86C4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r="72868"/>
          <a:stretch/>
        </p:blipFill>
        <p:spPr>
          <a:xfrm>
            <a:off x="11628784" y="1343121"/>
            <a:ext cx="2130649" cy="151203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65492BB-7507-4EF2-B121-749BEE573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056452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22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8">
            <a:extLst>
              <a:ext uri="{FF2B5EF4-FFF2-40B4-BE49-F238E27FC236}">
                <a16:creationId xmlns:a16="http://schemas.microsoft.com/office/drawing/2014/main" xmlns="" id="{7018BB1C-AC6A-40CF-9A6E-8BA1548CFEC8}"/>
              </a:ext>
            </a:extLst>
          </p:cNvPr>
          <p:cNvSpPr txBox="1"/>
          <p:nvPr/>
        </p:nvSpPr>
        <p:spPr>
          <a:xfrm>
            <a:off x="766759" y="2368718"/>
            <a:ext cx="7305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Nhiều</a:t>
            </a:r>
            <a:r>
              <a:rPr lang="en-US" altLang="zh-CN" sz="60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hơn</a:t>
            </a:r>
            <a:r>
              <a:rPr lang="en-US" altLang="zh-CN" sz="60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hay </a:t>
            </a:r>
            <a:r>
              <a:rPr lang="en-US" altLang="zh-CN" sz="6000" b="1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ít</a:t>
            </a:r>
            <a:r>
              <a:rPr lang="en-US" altLang="zh-CN" sz="60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hơn</a:t>
            </a:r>
            <a:endParaRPr lang="zh-CN" altLang="en-US" sz="6000" b="1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18">
            <a:extLst>
              <a:ext uri="{FF2B5EF4-FFF2-40B4-BE49-F238E27FC236}">
                <a16:creationId xmlns:a16="http://schemas.microsoft.com/office/drawing/2014/main" xmlns="" id="{41F2FA24-11C2-4DE3-8C12-B2B79150ACBA}"/>
              </a:ext>
            </a:extLst>
          </p:cNvPr>
          <p:cNvSpPr txBox="1"/>
          <p:nvPr/>
        </p:nvSpPr>
        <p:spPr>
          <a:xfrm>
            <a:off x="1516944" y="1635264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Toán</a:t>
            </a:r>
            <a:endParaRPr lang="zh-CN" altLang="en-US" sz="4000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511"/>
            <a:ext cx="6607346" cy="145181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xmlns="" id="{FE281676-5D08-4EF1-9B5D-F09977A11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36" y="1090966"/>
            <a:ext cx="1194647" cy="19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253 -0.01821 0.07812 -0.07346 0.12361 -0.09074 C 0.16996 -0.10772 0.21337 -0.10586 0.27673 -0.10401 C 0.34028 -0.10216 0.42743 -0.07253 0.50434 -0.07994 C 0.58142 -0.08765 0.67326 -0.10679 0.73785 -0.14907 C 0.80243 -0.19136 0.84531 -0.24784 0.89236 -0.33333 C 0.93941 -0.41852 0.99323 -0.5929 1.01979 -0.66111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90" y="-330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84 -0.00093 -0.08577 -0.00031 -0.12431 -0.00402 C -0.16285 -0.00772 -0.16354 0.02006 -0.23177 -0.02315 C -0.30018 -0.06636 -0.43959 -0.17223 -0.53473 -0.26359 C -0.63021 -0.35494 -0.73264 -0.46451 -0.80469 -0.57192 C -0.87674 -0.67933 -0.93316 -0.83828 -0.96684 -0.90803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453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97531E-6 C 0.04375 -0.01913 0.08038 -0.07716 0.12725 -0.09537 C 0.175 -0.11296 0.21961 -0.11111 0.28489 -0.10926 C 0.35034 -0.10741 0.4401 -0.07623 0.51909 -0.08426 C 0.59861 -0.09197 0.69305 -0.11234 0.75954 -0.15679 C 0.82604 -0.20123 0.87031 -0.26049 0.91875 -0.35031 C 0.96718 -0.43981 1.02239 -0.62315 1.04982 -0.69475 " pathEditMode="relative" rAng="0" ptsTypes="AAAAAAA">
                                      <p:cBhvr>
                                        <p:cTn id="29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83" y="-3475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3B9AEEC6-A24D-4733-B960-186DF432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9144000" cy="1905000"/>
          </a:xfrm>
          <a:prstGeom prst="rect">
            <a:avLst/>
          </a:prstGeom>
        </p:spPr>
      </p:pic>
      <p:pic>
        <p:nvPicPr>
          <p:cNvPr id="19" name="图片 6" descr="图片包含 事情&#10;&#10;已生成高可信度的说明">
            <a:extLst>
              <a:ext uri="{FF2B5EF4-FFF2-40B4-BE49-F238E27FC236}">
                <a16:creationId xmlns:a16="http://schemas.microsoft.com/office/drawing/2014/main" xmlns="" id="{CC92EA46-DF0D-41FD-87ED-FDEB2466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626077" y="936964"/>
            <a:ext cx="7891846" cy="4169384"/>
          </a:xfrm>
          <a:prstGeom prst="rect">
            <a:avLst/>
          </a:prstGeom>
        </p:spPr>
      </p:pic>
      <p:pic>
        <p:nvPicPr>
          <p:cNvPr id="20" name="图片 7" descr="图片包含 事情&#10;&#10;已生成高可信度的说明">
            <a:extLst>
              <a:ext uri="{FF2B5EF4-FFF2-40B4-BE49-F238E27FC236}">
                <a16:creationId xmlns:a16="http://schemas.microsoft.com/office/drawing/2014/main" xmlns="" id="{8165F36C-2EAD-48E2-9629-8170311FD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16216" y="564397"/>
            <a:ext cx="2303495" cy="1557448"/>
          </a:xfrm>
          <a:prstGeom prst="rect">
            <a:avLst/>
          </a:prstGeom>
        </p:spPr>
      </p:pic>
      <p:pic>
        <p:nvPicPr>
          <p:cNvPr id="21" name="图片 8" descr="图片包含 事情&#10;&#10;已生成高可信度的说明">
            <a:extLst>
              <a:ext uri="{FF2B5EF4-FFF2-40B4-BE49-F238E27FC236}">
                <a16:creationId xmlns:a16="http://schemas.microsoft.com/office/drawing/2014/main" xmlns="" id="{70E64C29-84D1-49B3-BA3B-3CAC86C4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r="72868"/>
          <a:stretch/>
        </p:blipFill>
        <p:spPr>
          <a:xfrm>
            <a:off x="11628784" y="1343121"/>
            <a:ext cx="2130649" cy="151203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2EC57AB2-E453-44D1-A103-83D7C3544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809" y="1377595"/>
            <a:ext cx="4366995" cy="15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0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92"/>
          <p:cNvSpPr>
            <a:spLocks noChangeArrowheads="1"/>
          </p:cNvSpPr>
          <p:nvPr/>
        </p:nvSpPr>
        <p:spPr bwMode="auto">
          <a:xfrm>
            <a:off x="6516216" y="1470026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24AA34-2AB2-4CEA-802F-A03E85047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9"/>
          <a:stretch/>
        </p:blipFill>
        <p:spPr>
          <a:xfrm>
            <a:off x="325897" y="674376"/>
            <a:ext cx="8566334" cy="1804454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xmlns="" id="{4BA9CFAC-84F7-470E-83D3-41336AB6AD04}"/>
              </a:ext>
            </a:extLst>
          </p:cNvPr>
          <p:cNvSpPr txBox="1"/>
          <p:nvPr/>
        </p:nvSpPr>
        <p:spPr>
          <a:xfrm>
            <a:off x="1022573" y="2422693"/>
            <a:ext cx="8387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alibri" panose="020F0502020204030204" pitchFamily="34" charset="0"/>
                <a:cs typeface="Calibri" panose="020F0502020204030204" pitchFamily="34" charset="0"/>
              </a:rPr>
              <a:t>Dùng đồ dùng học tập thể hiện số kẹo của mỗi bạn.</a:t>
            </a:r>
            <a:endParaRPr lang="zh-CN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6585EF-F3D6-4F95-BD26-4C09AF487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773"/>
          <a:stretch/>
        </p:blipFill>
        <p:spPr>
          <a:xfrm>
            <a:off x="1038403" y="3317781"/>
            <a:ext cx="891064" cy="7661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DF7367E-428C-4F76-850D-427AF9AFC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56"/>
          <a:stretch/>
        </p:blipFill>
        <p:spPr>
          <a:xfrm>
            <a:off x="2051720" y="3390985"/>
            <a:ext cx="3213130" cy="692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703398-EFBF-4EE6-A967-91B05CBE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839" b="12529"/>
          <a:stretch/>
        </p:blipFill>
        <p:spPr>
          <a:xfrm>
            <a:off x="965690" y="4047397"/>
            <a:ext cx="963777" cy="8301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EA85E7D-3C79-4995-BC1F-7DCABF1B4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87" t="23625" r="29746" b="12530"/>
          <a:stretch/>
        </p:blipFill>
        <p:spPr>
          <a:xfrm>
            <a:off x="2089814" y="4307890"/>
            <a:ext cx="3058250" cy="5582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89176A-37F4-4B0C-8F46-F4E10D941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57" t="23625" r="29746" b="12530"/>
          <a:stretch/>
        </p:blipFill>
        <p:spPr>
          <a:xfrm>
            <a:off x="5216385" y="4299942"/>
            <a:ext cx="1477666" cy="5582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044ADA-7207-4FDD-B7A6-55E7A14D5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320" t="-1" b="12529"/>
          <a:stretch/>
        </p:blipFill>
        <p:spPr>
          <a:xfrm>
            <a:off x="5133541" y="4070672"/>
            <a:ext cx="1670707" cy="7836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822A093-52B6-4948-8042-5510EEC61C8C}"/>
              </a:ext>
            </a:extLst>
          </p:cNvPr>
          <p:cNvCxnSpPr>
            <a:cxnSpLocks/>
          </p:cNvCxnSpPr>
          <p:nvPr/>
        </p:nvCxnSpPr>
        <p:spPr>
          <a:xfrm>
            <a:off x="2339752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71A0988-B904-408B-A474-E1B5E17026B0}"/>
              </a:ext>
            </a:extLst>
          </p:cNvPr>
          <p:cNvCxnSpPr>
            <a:cxnSpLocks/>
          </p:cNvCxnSpPr>
          <p:nvPr/>
        </p:nvCxnSpPr>
        <p:spPr>
          <a:xfrm>
            <a:off x="2843808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5853109-8322-43E5-B5D6-8A518A3B265B}"/>
              </a:ext>
            </a:extLst>
          </p:cNvPr>
          <p:cNvCxnSpPr>
            <a:cxnSpLocks/>
          </p:cNvCxnSpPr>
          <p:nvPr/>
        </p:nvCxnSpPr>
        <p:spPr>
          <a:xfrm>
            <a:off x="3347864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875BE56-7511-4A6F-A1A8-93865657255E}"/>
              </a:ext>
            </a:extLst>
          </p:cNvPr>
          <p:cNvCxnSpPr>
            <a:cxnSpLocks/>
          </p:cNvCxnSpPr>
          <p:nvPr/>
        </p:nvCxnSpPr>
        <p:spPr>
          <a:xfrm>
            <a:off x="3851920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0DBE77B-2BC0-4EB1-B261-354E5D855850}"/>
              </a:ext>
            </a:extLst>
          </p:cNvPr>
          <p:cNvCxnSpPr>
            <a:cxnSpLocks/>
          </p:cNvCxnSpPr>
          <p:nvPr/>
        </p:nvCxnSpPr>
        <p:spPr>
          <a:xfrm>
            <a:off x="4355976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19E2651-9F8E-49C9-8ACC-650402F4B164}"/>
              </a:ext>
            </a:extLst>
          </p:cNvPr>
          <p:cNvCxnSpPr>
            <a:cxnSpLocks/>
          </p:cNvCxnSpPr>
          <p:nvPr/>
        </p:nvCxnSpPr>
        <p:spPr>
          <a:xfrm>
            <a:off x="4860032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11">
            <a:extLst>
              <a:ext uri="{FF2B5EF4-FFF2-40B4-BE49-F238E27FC236}">
                <a16:creationId xmlns:a16="http://schemas.microsoft.com/office/drawing/2014/main" xmlns="" id="{9B4238B2-CE93-4B04-9B3E-41374E76582F}"/>
              </a:ext>
            </a:extLst>
          </p:cNvPr>
          <p:cNvGrpSpPr/>
          <p:nvPr/>
        </p:nvGrpSpPr>
        <p:grpSpPr>
          <a:xfrm>
            <a:off x="6836960" y="2873479"/>
            <a:ext cx="2133600" cy="2158728"/>
            <a:chOff x="6832148" y="2285825"/>
            <a:chExt cx="2133600" cy="2158728"/>
          </a:xfrm>
          <a:solidFill>
            <a:srgbClr val="FFC000"/>
          </a:solidFill>
        </p:grpSpPr>
        <p:sp>
          <p:nvSpPr>
            <p:cNvPr id="44" name="泪滴形 16">
              <a:extLst>
                <a:ext uri="{FF2B5EF4-FFF2-40B4-BE49-F238E27FC236}">
                  <a16:creationId xmlns:a16="http://schemas.microsoft.com/office/drawing/2014/main" xmlns="" id="{52854EF9-C65E-4191-9650-1685A371D142}"/>
                </a:ext>
              </a:extLst>
            </p:cNvPr>
            <p:cNvSpPr/>
            <p:nvPr/>
          </p:nvSpPr>
          <p:spPr bwMode="auto">
            <a:xfrm rot="10800000">
              <a:off x="6832148" y="2285825"/>
              <a:ext cx="2133600" cy="2133600"/>
            </a:xfrm>
            <a:prstGeom prst="teardrop">
              <a:avLst/>
            </a:prstGeom>
            <a:grp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6E64E68-D256-4F27-8B57-8FAF09002685}"/>
                </a:ext>
              </a:extLst>
            </p:cNvPr>
            <p:cNvSpPr txBox="1"/>
            <p:nvPr/>
          </p:nvSpPr>
          <p:spPr>
            <a:xfrm>
              <a:off x="7000688" y="2628671"/>
              <a:ext cx="188673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vi-VN" altLang="zh-CN" sz="2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Bạn trai có </a:t>
              </a:r>
              <a:r>
                <a:rPr lang="vi-VN" altLang="zh-CN" sz="2800" b="1" i="0" u="none" strike="noStrike" kern="1200" baseline="0">
                  <a:solidFill>
                    <a:srgbClr val="C00000"/>
                  </a:solidFill>
                  <a:latin typeface="Arial" panose="020B0604020202020204" pitchFamily="34" charset="0"/>
                </a:rPr>
                <a:t>ít hơn</a:t>
              </a:r>
              <a:r>
                <a:rPr lang="vi-VN" altLang="zh-CN" sz="2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bạn gái 3 cái kẹo.</a:t>
              </a:r>
              <a:endParaRPr lang="zh-CN" altLang="en-US" sz="2800" b="0" i="0" u="none" strike="noStrike" kern="1200" baseline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组合 11">
            <a:extLst>
              <a:ext uri="{FF2B5EF4-FFF2-40B4-BE49-F238E27FC236}">
                <a16:creationId xmlns:a16="http://schemas.microsoft.com/office/drawing/2014/main" xmlns="" id="{CCA52D85-DB5C-4114-B8B0-37EF8B998062}"/>
              </a:ext>
            </a:extLst>
          </p:cNvPr>
          <p:cNvGrpSpPr/>
          <p:nvPr/>
        </p:nvGrpSpPr>
        <p:grpSpPr>
          <a:xfrm rot="17034606">
            <a:off x="4721374" y="1576976"/>
            <a:ext cx="2133600" cy="2485087"/>
            <a:chOff x="6832148" y="2285825"/>
            <a:chExt cx="2133600" cy="2230607"/>
          </a:xfrm>
          <a:solidFill>
            <a:srgbClr val="FFC000"/>
          </a:solidFill>
        </p:grpSpPr>
        <p:sp>
          <p:nvSpPr>
            <p:cNvPr id="51" name="泪滴形 16">
              <a:extLst>
                <a:ext uri="{FF2B5EF4-FFF2-40B4-BE49-F238E27FC236}">
                  <a16:creationId xmlns:a16="http://schemas.microsoft.com/office/drawing/2014/main" xmlns="" id="{E36F33FB-F624-4F52-9541-0D0AC171DD91}"/>
                </a:ext>
              </a:extLst>
            </p:cNvPr>
            <p:cNvSpPr/>
            <p:nvPr/>
          </p:nvSpPr>
          <p:spPr bwMode="auto">
            <a:xfrm rot="10800000">
              <a:off x="6832148" y="2285825"/>
              <a:ext cx="2133600" cy="2133600"/>
            </a:xfrm>
            <a:prstGeom prst="teardrop">
              <a:avLst/>
            </a:prstGeom>
            <a:grp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58C165DF-CC2D-44FD-A797-4801F83B2D9A}"/>
                </a:ext>
              </a:extLst>
            </p:cNvPr>
            <p:cNvSpPr txBox="1"/>
            <p:nvPr/>
          </p:nvSpPr>
          <p:spPr>
            <a:xfrm rot="4565394">
              <a:off x="6765074" y="2569184"/>
              <a:ext cx="20786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vi-VN" altLang="zh-CN" sz="2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Bạn gái có </a:t>
              </a:r>
              <a:r>
                <a:rPr lang="vi-VN" altLang="zh-CN" sz="2800" b="1" i="0" u="none" strike="noStrike" kern="1200" baseline="0">
                  <a:solidFill>
                    <a:srgbClr val="C00000"/>
                  </a:solidFill>
                  <a:latin typeface="Arial" panose="020B0604020202020204" pitchFamily="34" charset="0"/>
                </a:rPr>
                <a:t>nhiều hơn</a:t>
              </a:r>
              <a:r>
                <a:rPr lang="vi-VN" altLang="zh-CN" sz="2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bạn trai 3 cái</a:t>
              </a:r>
              <a:endParaRPr lang="en-US" altLang="zh-CN" sz="28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rtl="0"/>
              <a:r>
                <a:rPr lang="vi-VN" altLang="zh-CN" sz="2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zh-CN" sz="2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  </a:t>
              </a:r>
              <a:r>
                <a:rPr lang="vi-VN" altLang="zh-CN" sz="2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kẹo.</a:t>
              </a:r>
              <a:endParaRPr lang="zh-CN" altLang="en-US" sz="2800" b="0" i="0" u="none" strike="noStrike" kern="1200" baseline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6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0FB92C04-08F0-4596-B956-26B38EC80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02"/>
          <a:stretch/>
        </p:blipFill>
        <p:spPr>
          <a:xfrm>
            <a:off x="251520" y="2715766"/>
            <a:ext cx="2673958" cy="22971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2405CF5-E223-4332-920F-8B8934472D9A}"/>
              </a:ext>
            </a:extLst>
          </p:cNvPr>
          <p:cNvGrpSpPr/>
          <p:nvPr/>
        </p:nvGrpSpPr>
        <p:grpSpPr>
          <a:xfrm>
            <a:off x="2771800" y="699542"/>
            <a:ext cx="5760640" cy="2448272"/>
            <a:chOff x="2771800" y="699542"/>
            <a:chExt cx="5760640" cy="244827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xmlns="" id="{716D3277-1517-441C-9FDF-66D8BF0E5388}"/>
                </a:ext>
              </a:extLst>
            </p:cNvPr>
            <p:cNvSpPr/>
            <p:nvPr/>
          </p:nvSpPr>
          <p:spPr>
            <a:xfrm>
              <a:off x="2771800" y="699542"/>
              <a:ext cx="5760640" cy="2448272"/>
            </a:xfrm>
            <a:prstGeom prst="cloudCallout">
              <a:avLst>
                <a:gd name="adj1" fmla="val -66226"/>
                <a:gd name="adj2" fmla="val 3000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文本框 18">
              <a:extLst>
                <a:ext uri="{FF2B5EF4-FFF2-40B4-BE49-F238E27FC236}">
                  <a16:creationId xmlns:a16="http://schemas.microsoft.com/office/drawing/2014/main" xmlns="" id="{FDE93D7C-D566-496A-8298-96B986C76131}"/>
                </a:ext>
              </a:extLst>
            </p:cNvPr>
            <p:cNvSpPr txBox="1"/>
            <p:nvPr/>
          </p:nvSpPr>
          <p:spPr>
            <a:xfrm>
              <a:off x="3432007" y="997052"/>
              <a:ext cx="510043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vi-VN" altLang="zh-CN" sz="28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</a:rPr>
                <a:t>Nếu không có đồ dùng thay thế số kẹo, ta sẽ làm phép tính như thế nào để biết nhiều hơn hay ít hơn bao nhiêu?</a:t>
              </a:r>
              <a:endParaRPr lang="zh-CN" altLang="en-US" sz="2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" name="文本框 18">
            <a:extLst>
              <a:ext uri="{FF2B5EF4-FFF2-40B4-BE49-F238E27FC236}">
                <a16:creationId xmlns:a16="http://schemas.microsoft.com/office/drawing/2014/main" xmlns="" id="{D4607D92-F03E-443D-A946-EA1CC2EC5055}"/>
              </a:ext>
            </a:extLst>
          </p:cNvPr>
          <p:cNvSpPr txBox="1"/>
          <p:nvPr/>
        </p:nvSpPr>
        <p:spPr>
          <a:xfrm>
            <a:off x="4860032" y="339163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+mj-lt"/>
                <a:ea typeface="仓耳今楷05-6763 W05" panose="02020400000000000000" pitchFamily="18" charset="-122"/>
              </a:rPr>
              <a:t>9 – 6 = 3</a:t>
            </a:r>
            <a:endParaRPr lang="zh-CN" altLang="en-US" sz="3600" dirty="0">
              <a:latin typeface="+mj-lt"/>
              <a:ea typeface="仓耳今楷05-6763 W05" panose="02020400000000000000" pitchFamily="18" charset="-122"/>
            </a:endParaRPr>
          </a:p>
        </p:txBody>
      </p:sp>
      <p:pic>
        <p:nvPicPr>
          <p:cNvPr id="42" name="图片 15">
            <a:extLst>
              <a:ext uri="{FF2B5EF4-FFF2-40B4-BE49-F238E27FC236}">
                <a16:creationId xmlns:a16="http://schemas.microsoft.com/office/drawing/2014/main" xmlns="" id="{A2421803-D1A0-407D-840B-9CCD63609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30988" flipH="1">
            <a:off x="3655425" y="2909395"/>
            <a:ext cx="838781" cy="12905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8F7F793-40EF-42B9-B309-6B17FFE053EB}"/>
              </a:ext>
            </a:extLst>
          </p:cNvPr>
          <p:cNvGrpSpPr/>
          <p:nvPr/>
        </p:nvGrpSpPr>
        <p:grpSpPr>
          <a:xfrm>
            <a:off x="4106498" y="4212506"/>
            <a:ext cx="3931388" cy="523220"/>
            <a:chOff x="4106498" y="4212506"/>
            <a:chExt cx="3931388" cy="5232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94A001F-DCD4-4F87-AAB8-F0046330E03D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xmlns="" id="{16A94C6E-CA24-42C6-BD21-78E5EE921951}"/>
                </a:ext>
              </a:extLst>
            </p:cNvPr>
            <p:cNvSpPr txBox="1"/>
            <p:nvPr/>
          </p:nvSpPr>
          <p:spPr>
            <a:xfrm>
              <a:off x="4211960" y="4212506"/>
              <a:ext cx="3825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n-US" altLang="zh-CN" sz="28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Tìm phần chênh lệch</a:t>
              </a:r>
              <a:endParaRPr lang="zh-CN" altLang="en-US" sz="28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028A0-D863-472C-8C4C-EEF97B29A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251519" y="1923678"/>
            <a:ext cx="1812089" cy="29114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11F6884-903F-4536-80C4-D9FFDF17C5C8}"/>
              </a:ext>
            </a:extLst>
          </p:cNvPr>
          <p:cNvGrpSpPr/>
          <p:nvPr/>
        </p:nvGrpSpPr>
        <p:grpSpPr>
          <a:xfrm>
            <a:off x="1907704" y="627534"/>
            <a:ext cx="6984777" cy="2160240"/>
            <a:chOff x="1907704" y="627534"/>
            <a:chExt cx="6984777" cy="21602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4B6076E-80F6-4343-ACFD-00DD0F2C51D5}"/>
                </a:ext>
              </a:extLst>
            </p:cNvPr>
            <p:cNvSpPr/>
            <p:nvPr/>
          </p:nvSpPr>
          <p:spPr>
            <a:xfrm>
              <a:off x="1907704" y="627534"/>
              <a:ext cx="6840760" cy="21602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76200" cmpd="dbl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xmlns="" id="{B088B440-ED67-454E-B435-5871EC9FE6DE}"/>
                </a:ext>
              </a:extLst>
            </p:cNvPr>
            <p:cNvSpPr txBox="1"/>
            <p:nvPr/>
          </p:nvSpPr>
          <p:spPr>
            <a:xfrm>
              <a:off x="2051721" y="817424"/>
              <a:ext cx="68407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vi-VN" altLang="zh-CN" sz="4000" b="0" i="0" u="none" strike="noStrike" kern="1200" baseline="0">
                  <a:solidFill>
                    <a:srgbClr val="FFFFFF"/>
                  </a:solidFill>
                  <a:latin typeface="Arial" panose="020B0604020202020204" pitchFamily="34" charset="0"/>
                </a:rPr>
                <a:t>Dùng đồ dùng học tập thể hiện bạn trai có </a:t>
              </a:r>
              <a:r>
                <a:rPr lang="vi-VN" altLang="zh-CN" sz="40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nhiều hơn </a:t>
              </a:r>
              <a:r>
                <a:rPr lang="vi-VN" altLang="zh-CN" sz="4000" b="0" i="0" u="none" strike="noStrike" kern="1200" baseline="0">
                  <a:solidFill>
                    <a:srgbClr val="FFFFFF"/>
                  </a:solidFill>
                  <a:latin typeface="Arial" panose="020B0604020202020204" pitchFamily="34" charset="0"/>
                </a:rPr>
                <a:t>bạn gái </a:t>
              </a:r>
              <a:r>
                <a:rPr lang="vi-VN" altLang="zh-CN" sz="40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2</a:t>
              </a:r>
              <a:r>
                <a:rPr lang="vi-VN" altLang="zh-CN" sz="4000" b="0" i="0" u="none" strike="noStrike" kern="1200" baseline="0">
                  <a:solidFill>
                    <a:srgbClr val="FFFFFF"/>
                  </a:solidFill>
                  <a:latin typeface="Arial" panose="020B0604020202020204" pitchFamily="34" charset="0"/>
                </a:rPr>
                <a:t> cái kẹo.</a:t>
              </a:r>
              <a:endParaRPr lang="zh-CN" altLang="en-US" sz="4000" b="0" i="0" u="none" strike="noStrike" kern="1200" baseline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21A7B64-57C4-43B2-98BC-38BA1FE0E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25"/>
          <a:stretch/>
        </p:blipFill>
        <p:spPr>
          <a:xfrm>
            <a:off x="3715670" y="2834586"/>
            <a:ext cx="4024682" cy="200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559518AA-AB05-46F0-8F92-1A450D6C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5" r="50326" b="68021"/>
          <a:stretch/>
        </p:blipFill>
        <p:spPr>
          <a:xfrm>
            <a:off x="2347455" y="1102391"/>
            <a:ext cx="2978438" cy="975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11BBF8-94CA-435F-9359-EFE566AAC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773"/>
          <a:stretch/>
        </p:blipFill>
        <p:spPr>
          <a:xfrm>
            <a:off x="1403648" y="1347816"/>
            <a:ext cx="891064" cy="766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B2868A-6AC4-400A-8720-BD1811754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39" b="12529"/>
          <a:stretch/>
        </p:blipFill>
        <p:spPr>
          <a:xfrm>
            <a:off x="1330935" y="2077432"/>
            <a:ext cx="963777" cy="830153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D8687623-F678-4B74-B6FB-855422732A9F}"/>
              </a:ext>
            </a:extLst>
          </p:cNvPr>
          <p:cNvSpPr txBox="1"/>
          <p:nvPr/>
        </p:nvSpPr>
        <p:spPr>
          <a:xfrm>
            <a:off x="373213" y="713296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Mẫu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78033CF5-16B8-40B7-A86A-12863A6CB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223901"/>
              </p:ext>
            </p:extLst>
          </p:nvPr>
        </p:nvGraphicFramePr>
        <p:xfrm>
          <a:off x="5685108" y="1821141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xmlns="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682805"/>
                  </a:ext>
                </a:extLst>
              </a:tr>
            </a:tbl>
          </a:graphicData>
        </a:graphic>
      </p:graphicFrame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8560D3BB-7B72-42F9-AB2A-EDE3EAF3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5" t="32346" r="50326" b="38370"/>
          <a:stretch/>
        </p:blipFill>
        <p:spPr>
          <a:xfrm>
            <a:off x="2241634" y="2077432"/>
            <a:ext cx="2978438" cy="892873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xmlns="" id="{5DC99DA9-D0CD-478B-B76B-B75819FDB443}"/>
              </a:ext>
            </a:extLst>
          </p:cNvPr>
          <p:cNvSpPr txBox="1"/>
          <p:nvPr/>
        </p:nvSpPr>
        <p:spPr>
          <a:xfrm>
            <a:off x="5782558" y="1849301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5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162CDFE5-C81C-4A4F-B612-41C97A4E87D9}"/>
              </a:ext>
            </a:extLst>
          </p:cNvPr>
          <p:cNvSpPr txBox="1"/>
          <p:nvPr/>
        </p:nvSpPr>
        <p:spPr>
          <a:xfrm>
            <a:off x="6284021" y="1842166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–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xmlns="" id="{7406B82A-A169-428C-8591-391A7A14C40E}"/>
              </a:ext>
            </a:extLst>
          </p:cNvPr>
          <p:cNvSpPr txBox="1"/>
          <p:nvPr/>
        </p:nvSpPr>
        <p:spPr>
          <a:xfrm>
            <a:off x="6785484" y="1835031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4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4AACC04E-8B39-4F0A-A9D6-349AD8CF6B23}"/>
              </a:ext>
            </a:extLst>
          </p:cNvPr>
          <p:cNvSpPr txBox="1"/>
          <p:nvPr/>
        </p:nvSpPr>
        <p:spPr>
          <a:xfrm>
            <a:off x="7286947" y="1827896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=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779D23EC-8451-4695-825F-80E4FCD3F3D2}"/>
              </a:ext>
            </a:extLst>
          </p:cNvPr>
          <p:cNvSpPr txBox="1"/>
          <p:nvPr/>
        </p:nvSpPr>
        <p:spPr>
          <a:xfrm>
            <a:off x="7809598" y="1849301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1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2F776C0-1D5C-4B0B-9A4D-6B91B673E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-46823"/>
            <a:ext cx="5874384" cy="728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9373D4-CD50-4904-9A34-1251789EB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55" y="3206302"/>
            <a:ext cx="8038485" cy="728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94718CC-EA2F-487F-BE64-A8F1AC253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55" y="3869397"/>
            <a:ext cx="8038485" cy="7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59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78033CF5-16B8-40B7-A86A-12863A6CB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46106"/>
              </p:ext>
            </p:extLst>
          </p:nvPr>
        </p:nvGraphicFramePr>
        <p:xfrm>
          <a:off x="6156176" y="1347614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xmlns="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68280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7DE7194-4E5B-438E-9FB8-51EF6FCFC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700938" y="843558"/>
            <a:ext cx="4921232" cy="864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4D8BFF-03FA-4B7B-A5FD-1DF02369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700938" y="1707654"/>
            <a:ext cx="4921232" cy="864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040E7F-4C47-4B57-BCDE-33D62831E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461"/>
          <a:stretch/>
        </p:blipFill>
        <p:spPr>
          <a:xfrm>
            <a:off x="700938" y="3193357"/>
            <a:ext cx="4543619" cy="8640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F046971-0387-492A-BBD9-725AD8C78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53" b="7552"/>
          <a:stretch/>
        </p:blipFill>
        <p:spPr>
          <a:xfrm>
            <a:off x="700938" y="3998566"/>
            <a:ext cx="4543619" cy="79208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CF22118-F833-4AC1-9D41-EBC3A6C8CF9C}"/>
              </a:ext>
            </a:extLst>
          </p:cNvPr>
          <p:cNvSpPr/>
          <p:nvPr/>
        </p:nvSpPr>
        <p:spPr>
          <a:xfrm>
            <a:off x="285226" y="2643758"/>
            <a:ext cx="8649049" cy="402760"/>
          </a:xfrm>
          <a:custGeom>
            <a:avLst/>
            <a:gdLst>
              <a:gd name="connsiteX0" fmla="*/ 0 w 8649049"/>
              <a:gd name="connsiteY0" fmla="*/ 134224 h 402760"/>
              <a:gd name="connsiteX1" fmla="*/ 889233 w 8649049"/>
              <a:gd name="connsiteY1" fmla="*/ 176169 h 402760"/>
              <a:gd name="connsiteX2" fmla="*/ 1828800 w 8649049"/>
              <a:gd name="connsiteY2" fmla="*/ 402671 h 402760"/>
              <a:gd name="connsiteX3" fmla="*/ 2692866 w 8649049"/>
              <a:gd name="connsiteY3" fmla="*/ 201336 h 402760"/>
              <a:gd name="connsiteX4" fmla="*/ 3816991 w 8649049"/>
              <a:gd name="connsiteY4" fmla="*/ 33556 h 402760"/>
              <a:gd name="connsiteX5" fmla="*/ 4848836 w 8649049"/>
              <a:gd name="connsiteY5" fmla="*/ 318781 h 402760"/>
              <a:gd name="connsiteX6" fmla="*/ 6023295 w 8649049"/>
              <a:gd name="connsiteY6" fmla="*/ 50334 h 402760"/>
              <a:gd name="connsiteX7" fmla="*/ 7290033 w 8649049"/>
              <a:gd name="connsiteY7" fmla="*/ 302003 h 402760"/>
              <a:gd name="connsiteX8" fmla="*/ 8179266 w 8649049"/>
              <a:gd name="connsiteY8" fmla="*/ 67112 h 402760"/>
              <a:gd name="connsiteX9" fmla="*/ 8649049 w 8649049"/>
              <a:gd name="connsiteY9" fmla="*/ 0 h 40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049" h="402760">
                <a:moveTo>
                  <a:pt x="0" y="134224"/>
                </a:moveTo>
                <a:cubicBezTo>
                  <a:pt x="292216" y="132826"/>
                  <a:pt x="584433" y="131428"/>
                  <a:pt x="889233" y="176169"/>
                </a:cubicBezTo>
                <a:cubicBezTo>
                  <a:pt x="1194033" y="220910"/>
                  <a:pt x="1528195" y="398477"/>
                  <a:pt x="1828800" y="402671"/>
                </a:cubicBezTo>
                <a:cubicBezTo>
                  <a:pt x="2129405" y="406865"/>
                  <a:pt x="2361501" y="262855"/>
                  <a:pt x="2692866" y="201336"/>
                </a:cubicBezTo>
                <a:cubicBezTo>
                  <a:pt x="3024231" y="139817"/>
                  <a:pt x="3457663" y="13982"/>
                  <a:pt x="3816991" y="33556"/>
                </a:cubicBezTo>
                <a:cubicBezTo>
                  <a:pt x="4176319" y="53130"/>
                  <a:pt x="4481119" y="315985"/>
                  <a:pt x="4848836" y="318781"/>
                </a:cubicBezTo>
                <a:cubicBezTo>
                  <a:pt x="5216553" y="321577"/>
                  <a:pt x="5616429" y="53130"/>
                  <a:pt x="6023295" y="50334"/>
                </a:cubicBezTo>
                <a:cubicBezTo>
                  <a:pt x="6430161" y="47538"/>
                  <a:pt x="6930705" y="299207"/>
                  <a:pt x="7290033" y="302003"/>
                </a:cubicBezTo>
                <a:cubicBezTo>
                  <a:pt x="7649361" y="304799"/>
                  <a:pt x="7952763" y="117446"/>
                  <a:pt x="8179266" y="67112"/>
                </a:cubicBezTo>
                <a:cubicBezTo>
                  <a:pt x="8405769" y="16778"/>
                  <a:pt x="8527409" y="8389"/>
                  <a:pt x="8649049" y="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xmlns="" id="{25EBCACA-16F7-45BA-B4E4-7376A98CD690}"/>
              </a:ext>
            </a:extLst>
          </p:cNvPr>
          <p:cNvGraphicFramePr>
            <a:graphicFrameLocks noGrp="1"/>
          </p:cNvGraphicFramePr>
          <p:nvPr/>
        </p:nvGraphicFramePr>
        <p:xfrm>
          <a:off x="6112368" y="3703420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xmlns="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682805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32BF76B-95CA-4641-9E31-DF5CED621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-46823"/>
            <a:ext cx="5874384" cy="7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05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78033CF5-16B8-40B7-A86A-12863A6CB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117659"/>
              </p:ext>
            </p:extLst>
          </p:nvPr>
        </p:nvGraphicFramePr>
        <p:xfrm>
          <a:off x="6156176" y="1851670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xmlns="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xmlns="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682805"/>
                  </a:ext>
                </a:extLst>
              </a:tr>
            </a:tbl>
          </a:graphicData>
        </a:graphic>
      </p:graphicFrame>
      <p:sp>
        <p:nvSpPr>
          <p:cNvPr id="15" name="文本框 18">
            <a:extLst>
              <a:ext uri="{FF2B5EF4-FFF2-40B4-BE49-F238E27FC236}">
                <a16:creationId xmlns:a16="http://schemas.microsoft.com/office/drawing/2014/main" xmlns="" id="{5DC99DA9-D0CD-478B-B76B-B75819FDB443}"/>
              </a:ext>
            </a:extLst>
          </p:cNvPr>
          <p:cNvSpPr txBox="1"/>
          <p:nvPr/>
        </p:nvSpPr>
        <p:spPr>
          <a:xfrm>
            <a:off x="6253626" y="1879830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6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162CDFE5-C81C-4A4F-B612-41C97A4E87D9}"/>
              </a:ext>
            </a:extLst>
          </p:cNvPr>
          <p:cNvSpPr txBox="1"/>
          <p:nvPr/>
        </p:nvSpPr>
        <p:spPr>
          <a:xfrm>
            <a:off x="6755089" y="1872695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–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xmlns="" id="{7406B82A-A169-428C-8591-391A7A14C40E}"/>
              </a:ext>
            </a:extLst>
          </p:cNvPr>
          <p:cNvSpPr txBox="1"/>
          <p:nvPr/>
        </p:nvSpPr>
        <p:spPr>
          <a:xfrm>
            <a:off x="7256552" y="1865560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2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4AACC04E-8B39-4F0A-A9D6-349AD8CF6B23}"/>
              </a:ext>
            </a:extLst>
          </p:cNvPr>
          <p:cNvSpPr txBox="1"/>
          <p:nvPr/>
        </p:nvSpPr>
        <p:spPr>
          <a:xfrm>
            <a:off x="7758015" y="1858425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=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779D23EC-8451-4695-825F-80E4FCD3F3D2}"/>
              </a:ext>
            </a:extLst>
          </p:cNvPr>
          <p:cNvSpPr txBox="1"/>
          <p:nvPr/>
        </p:nvSpPr>
        <p:spPr>
          <a:xfrm>
            <a:off x="8280666" y="1879830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4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7DE7194-4E5B-438E-9FB8-51EF6FCFC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700938" y="1347614"/>
            <a:ext cx="4921232" cy="864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4D8BFF-03FA-4B7B-A5FD-1DF02369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700938" y="2211710"/>
            <a:ext cx="4921232" cy="864096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E536323-10C5-406E-BDFD-4451831CF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-46823"/>
            <a:ext cx="5874384" cy="728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2A33AA-AF97-472A-B3AB-DC77C2192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50" y="3939902"/>
            <a:ext cx="7935961" cy="728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590CC5-D2AA-43F2-9D26-D1BA7F8E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211146"/>
            <a:ext cx="7791872" cy="7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7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 extrusionH="57150">
          <a:bevelT w="69850" h="69850" prst="divot"/>
        </a:sp3d>
      </a:bodyPr>
      <a:lstStyle>
        <a:defPPr algn="ctr">
          <a:defRPr sz="4800" dirty="0" err="1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iny" panose="02000903060500060000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169</Words>
  <Application>Microsoft Office PowerPoint</Application>
  <PresentationFormat>On-screen Show (16:9)</PresentationFormat>
  <Paragraphs>36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Windows User</cp:lastModifiedBy>
  <cp:revision>100</cp:revision>
  <dcterms:created xsi:type="dcterms:W3CDTF">2015-08-22T03:26:29Z</dcterms:created>
  <dcterms:modified xsi:type="dcterms:W3CDTF">2021-09-26T09:12:13Z</dcterms:modified>
</cp:coreProperties>
</file>